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0" r:id="rId6"/>
    <p:sldId id="292" r:id="rId7"/>
    <p:sldId id="291" r:id="rId8"/>
    <p:sldId id="293" r:id="rId9"/>
    <p:sldId id="294" r:id="rId10"/>
    <p:sldId id="295" r:id="rId11"/>
    <p:sldId id="287" r:id="rId12"/>
    <p:sldId id="296" r:id="rId13"/>
    <p:sldId id="297" r:id="rId14"/>
    <p:sldId id="298" r:id="rId15"/>
    <p:sldId id="299" r:id="rId16"/>
    <p:sldId id="303" r:id="rId17"/>
    <p:sldId id="304" r:id="rId18"/>
    <p:sldId id="306" r:id="rId19"/>
    <p:sldId id="307" r:id="rId20"/>
    <p:sldId id="265" r:id="rId21"/>
    <p:sldId id="266" r:id="rId22"/>
    <p:sldId id="263" r:id="rId23"/>
    <p:sldId id="268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271" r:id="rId32"/>
    <p:sldId id="301" r:id="rId33"/>
    <p:sldId id="315" r:id="rId34"/>
    <p:sldId id="316" r:id="rId35"/>
    <p:sldId id="317" r:id="rId36"/>
    <p:sldId id="264" r:id="rId37"/>
    <p:sldId id="267" r:id="rId38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0" t="1621" r="9834" b="-253"/>
          <a:stretch/>
        </p:blipFill>
        <p:spPr>
          <a:xfrm>
            <a:off x="-8791" y="0"/>
            <a:ext cx="4800598" cy="691954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-8791" y="0"/>
            <a:ext cx="4800598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55823"/>
            <a:ext cx="3124200" cy="12637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3456019" y="250566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541491" y="405977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20655-27C1-4B9D-B9BC-1951257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8" y="1075493"/>
            <a:ext cx="4254862" cy="47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5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20655-27C1-4B9D-B9BC-1951257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8" y="1075493"/>
            <a:ext cx="4254862" cy="470701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1E9510F-361D-4F58-83D3-74A08FD1160E}"/>
              </a:ext>
            </a:extLst>
          </p:cNvPr>
          <p:cNvCxnSpPr>
            <a:cxnSpLocks/>
          </p:cNvCxnSpPr>
          <p:nvPr/>
        </p:nvCxnSpPr>
        <p:spPr>
          <a:xfrm flipH="1">
            <a:off x="4362285" y="1533014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7021D3-4198-4FA2-8D01-8BCE65A307E2}"/>
              </a:ext>
            </a:extLst>
          </p:cNvPr>
          <p:cNvSpPr txBox="1"/>
          <p:nvPr/>
        </p:nvSpPr>
        <p:spPr>
          <a:xfrm>
            <a:off x="5818106" y="1304415"/>
            <a:ext cx="251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es lineal, </a:t>
            </a:r>
            <a:r>
              <a:rPr lang="en-US" dirty="0" err="1"/>
              <a:t>Término</a:t>
            </a:r>
            <a:r>
              <a:rPr lang="en-US" dirty="0"/>
              <a:t> al </a:t>
            </a:r>
            <a:r>
              <a:rPr lang="en-US" dirty="0" err="1"/>
              <a:t>cuadrado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85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20655-27C1-4B9D-B9BC-1951257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8" y="1075493"/>
            <a:ext cx="4254862" cy="470701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1E9510F-361D-4F58-83D3-74A08FD1160E}"/>
              </a:ext>
            </a:extLst>
          </p:cNvPr>
          <p:cNvCxnSpPr>
            <a:cxnSpLocks/>
          </p:cNvCxnSpPr>
          <p:nvPr/>
        </p:nvCxnSpPr>
        <p:spPr>
          <a:xfrm flipH="1">
            <a:off x="4073527" y="2507571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7021D3-4198-4FA2-8D01-8BCE65A307E2}"/>
              </a:ext>
            </a:extLst>
          </p:cNvPr>
          <p:cNvSpPr txBox="1"/>
          <p:nvPr/>
        </p:nvSpPr>
        <p:spPr>
          <a:xfrm>
            <a:off x="5618219" y="2161391"/>
            <a:ext cx="251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es lineal, </a:t>
            </a:r>
            <a:r>
              <a:rPr lang="en-US" dirty="0" err="1"/>
              <a:t>Término</a:t>
            </a:r>
            <a:r>
              <a:rPr lang="en-US" dirty="0"/>
              <a:t> </a:t>
            </a:r>
            <a:r>
              <a:rPr lang="en-US" dirty="0" err="1"/>
              <a:t>trigonométrico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65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20655-27C1-4B9D-B9BC-1951257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8" y="1075493"/>
            <a:ext cx="4254862" cy="470701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1E9510F-361D-4F58-83D3-74A08FD1160E}"/>
              </a:ext>
            </a:extLst>
          </p:cNvPr>
          <p:cNvCxnSpPr>
            <a:cxnSpLocks/>
          </p:cNvCxnSpPr>
          <p:nvPr/>
        </p:nvCxnSpPr>
        <p:spPr>
          <a:xfrm flipH="1">
            <a:off x="3832895" y="3722761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7021D3-4198-4FA2-8D01-8BCE65A307E2}"/>
              </a:ext>
            </a:extLst>
          </p:cNvPr>
          <p:cNvSpPr txBox="1"/>
          <p:nvPr/>
        </p:nvSpPr>
        <p:spPr>
          <a:xfrm>
            <a:off x="5438087" y="3399595"/>
            <a:ext cx="251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es lineal, </a:t>
            </a:r>
            <a:r>
              <a:rPr lang="en-US" dirty="0" err="1"/>
              <a:t>Término</a:t>
            </a:r>
            <a:r>
              <a:rPr lang="en-US" dirty="0"/>
              <a:t> de x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denominador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553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20655-27C1-4B9D-B9BC-19512570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8" y="1075493"/>
            <a:ext cx="4254862" cy="4707013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1E9510F-361D-4F58-83D3-74A08FD1160E}"/>
              </a:ext>
            </a:extLst>
          </p:cNvPr>
          <p:cNvCxnSpPr>
            <a:cxnSpLocks/>
          </p:cNvCxnSpPr>
          <p:nvPr/>
        </p:nvCxnSpPr>
        <p:spPr>
          <a:xfrm flipH="1">
            <a:off x="3628358" y="4877793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7021D3-4198-4FA2-8D01-8BCE65A307E2}"/>
              </a:ext>
            </a:extLst>
          </p:cNvPr>
          <p:cNvSpPr txBox="1"/>
          <p:nvPr/>
        </p:nvSpPr>
        <p:spPr>
          <a:xfrm>
            <a:off x="5195053" y="4410186"/>
            <a:ext cx="251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es lineal, </a:t>
            </a:r>
            <a:r>
              <a:rPr lang="en-US" dirty="0" err="1"/>
              <a:t>Término</a:t>
            </a:r>
            <a:r>
              <a:rPr lang="en-US" dirty="0"/>
              <a:t> de “</a:t>
            </a:r>
            <a:r>
              <a:rPr lang="en-US" dirty="0" err="1"/>
              <a:t>xy</a:t>
            </a:r>
            <a:r>
              <a:rPr lang="en-US" dirty="0"/>
              <a:t>” </a:t>
            </a:r>
            <a:r>
              <a:rPr lang="en-US" dirty="0" err="1"/>
              <a:t>multiplicándose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696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ECUACIÓN DIFERENCIAL DE SEGUNDO ORDEN CONDICIONES INICIALES: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https://www.youtube.com/watch?v=nL0uOVDXI74&amp;t=680s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8AAF992-5C77-45B3-9528-DE08078E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201408"/>
            <a:ext cx="8434261" cy="45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3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 DIFERENCIALE DE SEGUNDO ORDEN CONDICIONES INICIALES: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1E9F221-1D44-40CC-BDDB-3D526783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44" y="1379890"/>
            <a:ext cx="8463327" cy="41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8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 DIFERENCIALE DE SEGUNDO ORDEN CONDICIONES INICIALES: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AA43CD0-A53A-4646-B4F9-AB10C01AE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84" y="1187449"/>
            <a:ext cx="8563855" cy="42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7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ENCONTRAR LA SOLUCIÓN DADA LA ECUACION Y LA FUNCIÓN: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7B15A0-F875-4804-A996-3B132CA3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80" y="1164257"/>
            <a:ext cx="7048081" cy="954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E235A2-8535-4E82-BD89-0C4968660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80" y="2244021"/>
            <a:ext cx="73437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ENCONTRAR LA SOLUCIÓN DADA LA ECUACION Y LA FUNCIÓN: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A21AB8-2562-4B66-92D4-644F3BCC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95" y="1053863"/>
            <a:ext cx="6772275" cy="8858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E449DC-9215-4B47-8052-A23433425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45" y="2050303"/>
            <a:ext cx="6791325" cy="1019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5A32BD-DBA0-4B39-9C31-0BD63986A3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556"/>
          <a:stretch/>
        </p:blipFill>
        <p:spPr>
          <a:xfrm>
            <a:off x="440795" y="3387508"/>
            <a:ext cx="3408716" cy="10858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47165AB-8972-4F69-A0AE-A4A55D9CFE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63" t="17248" b="45694"/>
          <a:stretch/>
        </p:blipFill>
        <p:spPr>
          <a:xfrm>
            <a:off x="4777661" y="5279195"/>
            <a:ext cx="2238197" cy="7644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D325A57-1876-431F-8A66-F65A44424858}"/>
              </a:ext>
            </a:extLst>
          </p:cNvPr>
          <p:cNvSpPr txBox="1"/>
          <p:nvPr/>
        </p:nvSpPr>
        <p:spPr>
          <a:xfrm>
            <a:off x="4289778" y="3589677"/>
            <a:ext cx="340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conclusión se puede definir ésta función y siempre cumplirá la igualdad.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4462BBF-5645-44E5-985D-919453A997D0}"/>
              </a:ext>
            </a:extLst>
          </p:cNvPr>
          <p:cNvCxnSpPr/>
          <p:nvPr/>
        </p:nvCxnSpPr>
        <p:spPr>
          <a:xfrm>
            <a:off x="5881511" y="4355866"/>
            <a:ext cx="0" cy="649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3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50342" r="29261" b="18562"/>
          <a:stretch/>
        </p:blipFill>
        <p:spPr>
          <a:xfrm>
            <a:off x="595945" y="1733550"/>
            <a:ext cx="4487394" cy="34901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75" y="2728872"/>
            <a:ext cx="1406003" cy="1240591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271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ECUACIONES DIFERENCIALES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49" y="3192420"/>
            <a:ext cx="373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Morn Thin" panose="00000200000000000000" pitchFamily="50" charset="0"/>
              </a:rPr>
              <a:t>Ecuaciones diferenciales de segundo orden, métodos de solución.</a:t>
            </a:r>
          </a:p>
          <a:p>
            <a:endParaRPr lang="en-US" sz="14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EJEMPLOS APLICADOS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b="42993"/>
          <a:stretch/>
        </p:blipFill>
        <p:spPr>
          <a:xfrm>
            <a:off x="2321746" y="99756"/>
            <a:ext cx="1647034" cy="182429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t="82686" b="-3359"/>
          <a:stretch/>
        </p:blipFill>
        <p:spPr>
          <a:xfrm>
            <a:off x="3184612" y="1295400"/>
            <a:ext cx="1399170" cy="561975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1" y="2106534"/>
            <a:ext cx="2528428" cy="25284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679223" y="3182815"/>
            <a:ext cx="2310844" cy="3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0" y="2106533"/>
            <a:ext cx="2608341" cy="260834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3649915" y="3176250"/>
            <a:ext cx="2449369" cy="4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87379" y="2998633"/>
            <a:ext cx="6739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Ahora resolveremos algunas ecuaciones diferenciales de segundo orden, y encontraremos sus posibles soluciones.</a:t>
            </a:r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2234438"/>
            <a:ext cx="5049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23258"/>
                </a:solidFill>
                <a:latin typeface="+mj-lt"/>
              </a:rPr>
              <a:t>EJERCICIOS PARA PRACTICAR:</a:t>
            </a:r>
            <a:endParaRPr lang="en-US" sz="3200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37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816A282-08E5-43A2-847D-2CD39FA25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7" y="1584801"/>
            <a:ext cx="7573686" cy="346133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83794FC-CB69-4DD1-881D-74001E6C6B62}"/>
              </a:ext>
            </a:extLst>
          </p:cNvPr>
          <p:cNvSpPr txBox="1"/>
          <p:nvPr/>
        </p:nvSpPr>
        <p:spPr>
          <a:xfrm>
            <a:off x="1399823" y="5713436"/>
            <a:ext cx="598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Una solución no se puede obtener a partir de la otra, son independientes y ambas satisfacen a la ecuación original.</a:t>
            </a:r>
          </a:p>
        </p:txBody>
      </p:sp>
    </p:spTree>
    <p:extLst>
      <p:ext uri="{BB962C8B-B14F-4D97-AF65-F5344CB8AC3E}">
        <p14:creationId xmlns:p14="http://schemas.microsoft.com/office/powerpoint/2010/main" val="1012198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B738F148-12C5-4807-B7E0-B4C7553D7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88" y="1085418"/>
            <a:ext cx="8279943" cy="50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527969F-F05B-4A04-BCFC-EAAFDD2E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79" y="1085418"/>
            <a:ext cx="8458577" cy="52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51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5986CA5-3913-48D8-81F5-C4FCECE5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54" y="1271763"/>
            <a:ext cx="8497534" cy="39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81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37B616C2-E783-4C28-816D-94CE170A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72" y="1391178"/>
            <a:ext cx="8321370" cy="22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20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B95E4F28-3753-42BF-A339-7F78469EF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0" y="1476727"/>
            <a:ext cx="8580084" cy="37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0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F5705D4-3E85-48BA-A149-7BB42545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4" y="1295929"/>
            <a:ext cx="8531155" cy="387438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7EB2905-C8C5-4A92-A774-59DD08BED7D5}"/>
              </a:ext>
            </a:extLst>
          </p:cNvPr>
          <p:cNvSpPr txBox="1"/>
          <p:nvPr/>
        </p:nvSpPr>
        <p:spPr>
          <a:xfrm>
            <a:off x="1819968" y="5636871"/>
            <a:ext cx="35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 y C2 son dos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aleatorios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301876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859695" y="2951943"/>
            <a:ext cx="353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TEMA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76081" y="1545174"/>
            <a:ext cx="33155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</a:rPr>
              <a:t>El objetivo es identificar la estructura y posibles maneras de resolver la ecuaciones diferenciales de segundo orden.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29E38F4-39D3-4D61-A203-C331B26F7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6" y="1376453"/>
            <a:ext cx="8086725" cy="501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3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65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COMPROBAR SI LA SOLUCIÓN CORRESPONDE: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9A0B9831-83AA-41DF-B0D5-9F3660BBB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328486"/>
            <a:ext cx="4295775" cy="952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57A82D-AA79-4241-9AAA-C9EF5E3A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599" y="2131746"/>
            <a:ext cx="1209675" cy="8477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9AA388A-164A-4425-A880-2D23AFF66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80" y="2555609"/>
            <a:ext cx="41719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85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650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COMPROBAR SI LA SOLUCIÓN CORRESPONDE: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1B420C8-5E9F-49DD-8702-B764DD0B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538953"/>
            <a:ext cx="7620000" cy="39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94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38DDA352-ECD0-4D2A-B6D8-9B4E606F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9" y="1325915"/>
            <a:ext cx="8213402" cy="250101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F8E386A-2795-4BC1-870C-B1950F1B3A13}"/>
              </a:ext>
            </a:extLst>
          </p:cNvPr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https://www.youtube.com/watch?v=UgUIVIqiWaY</a:t>
            </a:r>
            <a:endParaRPr lang="en-US" sz="1200" dirty="0">
              <a:solidFill>
                <a:srgbClr val="1232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13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E386A-2795-4BC1-870C-B1950F1B3A13}"/>
              </a:ext>
            </a:extLst>
          </p:cNvPr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https://www.youtube.com/watch?v=UgUIVIqiWaY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D2C65B9-BC46-426A-B803-E2F242A9E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9" y="1053863"/>
            <a:ext cx="7995961" cy="38290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8A626F-7E7D-4AA0-8FB2-6CAEF55D4752}"/>
              </a:ext>
            </a:extLst>
          </p:cNvPr>
          <p:cNvSpPr txBox="1"/>
          <p:nvPr/>
        </p:nvSpPr>
        <p:spPr>
          <a:xfrm>
            <a:off x="1084536" y="5225744"/>
            <a:ext cx="4051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Valor </a:t>
            </a:r>
            <a:r>
              <a:rPr lang="en-US" dirty="0" err="1"/>
              <a:t>arbitrario</a:t>
            </a:r>
            <a:r>
              <a:rPr lang="en-US" dirty="0"/>
              <a:t> de 1, </a:t>
            </a:r>
            <a:r>
              <a:rPr lang="en-US" dirty="0" err="1"/>
              <a:t>cuando</a:t>
            </a:r>
            <a:r>
              <a:rPr lang="en-US" dirty="0"/>
              <a:t> hay </a:t>
            </a:r>
            <a:r>
              <a:rPr lang="en-US" dirty="0" err="1"/>
              <a:t>tres</a:t>
            </a:r>
            <a:r>
              <a:rPr lang="en-US" dirty="0"/>
              <a:t> variables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ecuaciones</a:t>
            </a:r>
            <a:r>
              <a:rPr lang="en-US" dirty="0"/>
              <a:t>.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914A9F0-73C0-4EFB-A3BE-275DC90B0C21}"/>
              </a:ext>
            </a:extLst>
          </p:cNvPr>
          <p:cNvCxnSpPr/>
          <p:nvPr/>
        </p:nvCxnSpPr>
        <p:spPr>
          <a:xfrm flipV="1">
            <a:off x="2731911" y="4097867"/>
            <a:ext cx="0" cy="9595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0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LINEALMENTE INDEPENDIENTES: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6F8E386A-2795-4BC1-870C-B1950F1B3A13}"/>
              </a:ext>
            </a:extLst>
          </p:cNvPr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https://www.youtube.com/watch?v=UgUIVIqiWaY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A95F9F-D5A6-43A1-B475-F7EE0FC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54" y="1560511"/>
            <a:ext cx="8453631" cy="41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4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047132" y="2679319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Las ecuaciones de segundo orden, deben reunir un conjunto de datos para su posible solución.</a:t>
            </a:r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23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23258"/>
                </a:solidFill>
                <a:latin typeface="+mj-lt"/>
              </a:rPr>
              <a:t>CONCLUSIONES</a:t>
            </a:r>
            <a:endParaRPr lang="en-US" sz="3200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2731552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2047132" y="3630005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Es importante determinar cuando son linealmente dependientes o independientes.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818344" y="3682238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2047132" y="4632924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En esta clase se aprendió a calcular y reemplazar los valores de las funciones en la ecuación original.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1818344" y="4685157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25" y="1802374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A8461517-2865-4BBD-A67B-4AF35D6533F1}"/>
              </a:ext>
            </a:extLst>
          </p:cNvPr>
          <p:cNvSpPr/>
          <p:nvPr/>
        </p:nvSpPr>
        <p:spPr>
          <a:xfrm>
            <a:off x="745958" y="1852863"/>
            <a:ext cx="264695" cy="264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36C9EB3-CDAA-4443-82E3-DE471817FED3}"/>
              </a:ext>
            </a:extLst>
          </p:cNvPr>
          <p:cNvCxnSpPr>
            <a:cxnSpLocks/>
          </p:cNvCxnSpPr>
          <p:nvPr/>
        </p:nvCxnSpPr>
        <p:spPr>
          <a:xfrm flipH="1">
            <a:off x="5149516" y="1876926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71620B-194D-4922-BD9A-28C40B3CA89B}"/>
              </a:ext>
            </a:extLst>
          </p:cNvPr>
          <p:cNvSpPr txBox="1"/>
          <p:nvPr/>
        </p:nvSpPr>
        <p:spPr>
          <a:xfrm>
            <a:off x="6605337" y="1612232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</p:spTree>
    <p:extLst>
      <p:ext uri="{BB962C8B-B14F-4D97-AF65-F5344CB8AC3E}">
        <p14:creationId xmlns:p14="http://schemas.microsoft.com/office/powerpoint/2010/main" val="296302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36C9EB3-CDAA-4443-82E3-DE471817FED3}"/>
              </a:ext>
            </a:extLst>
          </p:cNvPr>
          <p:cNvCxnSpPr>
            <a:cxnSpLocks/>
          </p:cNvCxnSpPr>
          <p:nvPr/>
        </p:nvCxnSpPr>
        <p:spPr>
          <a:xfrm flipH="1">
            <a:off x="5149516" y="1876926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71620B-194D-4922-BD9A-28C40B3CA89B}"/>
              </a:ext>
            </a:extLst>
          </p:cNvPr>
          <p:cNvSpPr txBox="1"/>
          <p:nvPr/>
        </p:nvSpPr>
        <p:spPr>
          <a:xfrm>
            <a:off x="6605337" y="1612232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0B277CB-C240-42D0-9F7F-E6E8926FA8FF}"/>
              </a:ext>
            </a:extLst>
          </p:cNvPr>
          <p:cNvSpPr/>
          <p:nvPr/>
        </p:nvSpPr>
        <p:spPr>
          <a:xfrm>
            <a:off x="433137" y="2887578"/>
            <a:ext cx="264695" cy="264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2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36C9EB3-CDAA-4443-82E3-DE471817FED3}"/>
              </a:ext>
            </a:extLst>
          </p:cNvPr>
          <p:cNvCxnSpPr>
            <a:cxnSpLocks/>
          </p:cNvCxnSpPr>
          <p:nvPr/>
        </p:nvCxnSpPr>
        <p:spPr>
          <a:xfrm flipH="1">
            <a:off x="5149516" y="1840831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71620B-194D-4922-BD9A-28C40B3CA89B}"/>
              </a:ext>
            </a:extLst>
          </p:cNvPr>
          <p:cNvSpPr txBox="1"/>
          <p:nvPr/>
        </p:nvSpPr>
        <p:spPr>
          <a:xfrm>
            <a:off x="6605337" y="1612232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1E38735-B65C-45D8-86D8-0255A74C05C4}"/>
              </a:ext>
            </a:extLst>
          </p:cNvPr>
          <p:cNvCxnSpPr>
            <a:cxnSpLocks/>
          </p:cNvCxnSpPr>
          <p:nvPr/>
        </p:nvCxnSpPr>
        <p:spPr>
          <a:xfrm flipH="1">
            <a:off x="5638800" y="3039978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BD51EC-E4A9-41DE-BAA9-EF3AB6C19A2E}"/>
              </a:ext>
            </a:extLst>
          </p:cNvPr>
          <p:cNvSpPr txBox="1"/>
          <p:nvPr/>
        </p:nvSpPr>
        <p:spPr>
          <a:xfrm>
            <a:off x="7135868" y="2786154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</p:spTree>
    <p:extLst>
      <p:ext uri="{BB962C8B-B14F-4D97-AF65-F5344CB8AC3E}">
        <p14:creationId xmlns:p14="http://schemas.microsoft.com/office/powerpoint/2010/main" val="151453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10B277CB-C240-42D0-9F7F-E6E8926FA8FF}"/>
              </a:ext>
            </a:extLst>
          </p:cNvPr>
          <p:cNvSpPr/>
          <p:nvPr/>
        </p:nvSpPr>
        <p:spPr>
          <a:xfrm>
            <a:off x="328180" y="4319336"/>
            <a:ext cx="264695" cy="2646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63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IDENTIFICAR LAS ECUACIONES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https://www.youtube.com/watch?v=j1nwW8eyD0Q&amp;list=PLeySRPnY35dFSDPi_4Q5R1VCGL_pab26A&amp;index=5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37245-89DA-481A-99EC-7547CDC1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80" y="1178665"/>
            <a:ext cx="5780020" cy="447048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36C9EB3-CDAA-4443-82E3-DE471817FED3}"/>
              </a:ext>
            </a:extLst>
          </p:cNvPr>
          <p:cNvCxnSpPr>
            <a:cxnSpLocks/>
          </p:cNvCxnSpPr>
          <p:nvPr/>
        </p:nvCxnSpPr>
        <p:spPr>
          <a:xfrm flipH="1">
            <a:off x="5149516" y="1840831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71620B-194D-4922-BD9A-28C40B3CA89B}"/>
              </a:ext>
            </a:extLst>
          </p:cNvPr>
          <p:cNvSpPr txBox="1"/>
          <p:nvPr/>
        </p:nvSpPr>
        <p:spPr>
          <a:xfrm>
            <a:off x="6605337" y="1612232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1E38735-B65C-45D8-86D8-0255A74C05C4}"/>
              </a:ext>
            </a:extLst>
          </p:cNvPr>
          <p:cNvCxnSpPr>
            <a:cxnSpLocks/>
          </p:cNvCxnSpPr>
          <p:nvPr/>
        </p:nvCxnSpPr>
        <p:spPr>
          <a:xfrm flipH="1">
            <a:off x="5638800" y="3039978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BD51EC-E4A9-41DE-BAA9-EF3AB6C19A2E}"/>
              </a:ext>
            </a:extLst>
          </p:cNvPr>
          <p:cNvSpPr txBox="1"/>
          <p:nvPr/>
        </p:nvSpPr>
        <p:spPr>
          <a:xfrm>
            <a:off x="7135868" y="2786154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6AAD9E1-82E2-4370-A061-EB56C5AB8D4A}"/>
              </a:ext>
            </a:extLst>
          </p:cNvPr>
          <p:cNvCxnSpPr>
            <a:cxnSpLocks/>
          </p:cNvCxnSpPr>
          <p:nvPr/>
        </p:nvCxnSpPr>
        <p:spPr>
          <a:xfrm flipH="1">
            <a:off x="5458495" y="4539915"/>
            <a:ext cx="129941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F02335-34A2-42D1-A51F-388EBF3E3462}"/>
              </a:ext>
            </a:extLst>
          </p:cNvPr>
          <p:cNvSpPr txBox="1"/>
          <p:nvPr/>
        </p:nvSpPr>
        <p:spPr>
          <a:xfrm>
            <a:off x="6816727" y="4285991"/>
            <a:ext cx="199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 lineal</a:t>
            </a:r>
          </a:p>
        </p:txBody>
      </p:sp>
    </p:spTree>
    <p:extLst>
      <p:ext uri="{BB962C8B-B14F-4D97-AF65-F5344CB8AC3E}">
        <p14:creationId xmlns:p14="http://schemas.microsoft.com/office/powerpoint/2010/main" val="312193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791</Words>
  <Application>Microsoft Office PowerPoint</Application>
  <PresentationFormat>Presentación en pantalla (4:3)</PresentationFormat>
  <Paragraphs>82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-EMERSSON-</dc:creator>
  <cp:lastModifiedBy>Emersson Alvarez</cp:lastModifiedBy>
  <cp:revision>50</cp:revision>
  <dcterms:modified xsi:type="dcterms:W3CDTF">2021-06-30T00:56:35Z</dcterms:modified>
</cp:coreProperties>
</file>